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6" r:id="rId2"/>
    <p:sldId id="256" r:id="rId3"/>
    <p:sldId id="272" r:id="rId4"/>
    <p:sldId id="273" r:id="rId5"/>
    <p:sldId id="274" r:id="rId6"/>
    <p:sldId id="275" r:id="rId7"/>
    <p:sldId id="265" r:id="rId8"/>
    <p:sldId id="276" r:id="rId9"/>
    <p:sldId id="278" r:id="rId10"/>
    <p:sldId id="267" r:id="rId11"/>
    <p:sldId id="26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08" autoAdjust="0"/>
  </p:normalViewPr>
  <p:slideViewPr>
    <p:cSldViewPr>
      <p:cViewPr varScale="1">
        <p:scale>
          <a:sx n="75" d="100"/>
          <a:sy n="75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99BC8-3FB9-4E2F-AA00-DAB03AA215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036492-7C2E-425B-8299-185B2E6A9488}">
      <dgm:prSet phldrT="[Text]"/>
      <dgm:spPr/>
      <dgm:t>
        <a:bodyPr/>
        <a:lstStyle/>
        <a:p>
          <a:r>
            <a:rPr lang="en-US" dirty="0" smtClean="0"/>
            <a:t>Standards</a:t>
          </a:r>
          <a:endParaRPr lang="en-US" dirty="0"/>
        </a:p>
      </dgm:t>
    </dgm:pt>
    <dgm:pt modelId="{7CFCB6D8-24C2-4570-9941-804AE50F07C8}" type="parTrans" cxnId="{76B8D605-3EFD-430F-9C20-3A9BEB709E7E}">
      <dgm:prSet/>
      <dgm:spPr/>
      <dgm:t>
        <a:bodyPr/>
        <a:lstStyle/>
        <a:p>
          <a:endParaRPr lang="en-US"/>
        </a:p>
      </dgm:t>
    </dgm:pt>
    <dgm:pt modelId="{ADF06ECD-B4DC-4D42-B8C5-E0EEDECB7B36}" type="sibTrans" cxnId="{76B8D605-3EFD-430F-9C20-3A9BEB709E7E}">
      <dgm:prSet/>
      <dgm:spPr/>
      <dgm:t>
        <a:bodyPr/>
        <a:lstStyle/>
        <a:p>
          <a:endParaRPr lang="en-US"/>
        </a:p>
      </dgm:t>
    </dgm:pt>
    <dgm:pt modelId="{E37A2F81-8B0C-4398-8984-958C3C717AE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1CED5697-AB9B-4F3F-84DB-F63B9A9EA807}" type="parTrans" cxnId="{A55D5D70-1E17-4ACC-8423-2DB5A9E34CE5}">
      <dgm:prSet/>
      <dgm:spPr/>
      <dgm:t>
        <a:bodyPr/>
        <a:lstStyle/>
        <a:p>
          <a:endParaRPr lang="en-US"/>
        </a:p>
      </dgm:t>
    </dgm:pt>
    <dgm:pt modelId="{FE908B30-E623-44DF-B517-B22D1DE02B1F}" type="sibTrans" cxnId="{A55D5D70-1E17-4ACC-8423-2DB5A9E34CE5}">
      <dgm:prSet/>
      <dgm:spPr/>
      <dgm:t>
        <a:bodyPr/>
        <a:lstStyle/>
        <a:p>
          <a:endParaRPr lang="en-US"/>
        </a:p>
      </dgm:t>
    </dgm:pt>
    <dgm:pt modelId="{60B5E541-0290-4A07-8ADE-AB7B3FC2723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Hiring and Induction</a:t>
          </a:r>
          <a:endParaRPr lang="en-US" dirty="0"/>
        </a:p>
      </dgm:t>
    </dgm:pt>
    <dgm:pt modelId="{74C6078C-038E-4E23-851E-9D036F87A99A}" type="parTrans" cxnId="{E2ACA45C-BB53-401C-94BE-9F54D5816654}">
      <dgm:prSet/>
      <dgm:spPr/>
      <dgm:t>
        <a:bodyPr/>
        <a:lstStyle/>
        <a:p>
          <a:endParaRPr lang="en-US"/>
        </a:p>
      </dgm:t>
    </dgm:pt>
    <dgm:pt modelId="{47EE8CAD-04C3-4CD1-BD43-BE50F6D650D2}" type="sibTrans" cxnId="{E2ACA45C-BB53-401C-94BE-9F54D5816654}">
      <dgm:prSet/>
      <dgm:spPr/>
      <dgm:t>
        <a:bodyPr/>
        <a:lstStyle/>
        <a:p>
          <a:endParaRPr lang="en-US"/>
        </a:p>
      </dgm:t>
    </dgm:pt>
    <dgm:pt modelId="{9DC8BF95-7929-4BEC-9BD3-168B4272A08E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Evaluation and Professional Development</a:t>
          </a:r>
          <a:endParaRPr lang="en-US" dirty="0"/>
        </a:p>
      </dgm:t>
    </dgm:pt>
    <dgm:pt modelId="{F9E5CD22-0E51-422D-B3CE-6C57E3360DF7}" type="parTrans" cxnId="{9CC5565F-5B67-497F-A3D5-7ABCEA9ED241}">
      <dgm:prSet/>
      <dgm:spPr/>
      <dgm:t>
        <a:bodyPr/>
        <a:lstStyle/>
        <a:p>
          <a:endParaRPr lang="en-US"/>
        </a:p>
      </dgm:t>
    </dgm:pt>
    <dgm:pt modelId="{A6F08E21-8019-49C7-B72C-F962C146C82F}" type="sibTrans" cxnId="{9CC5565F-5B67-497F-A3D5-7ABCEA9ED241}">
      <dgm:prSet/>
      <dgm:spPr/>
      <dgm:t>
        <a:bodyPr/>
        <a:lstStyle/>
        <a:p>
          <a:endParaRPr lang="en-US"/>
        </a:p>
      </dgm:t>
    </dgm:pt>
    <dgm:pt modelId="{2379866C-E8AB-48FA-9492-9B601FA24069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Rewards and Retention</a:t>
          </a:r>
          <a:endParaRPr lang="en-US" dirty="0"/>
        </a:p>
      </dgm:t>
    </dgm:pt>
    <dgm:pt modelId="{5866F125-5B7B-4052-B6E1-23D6CF1562E9}" type="parTrans" cxnId="{D2CB4379-AB6A-4990-8554-A1FDF596BF79}">
      <dgm:prSet/>
      <dgm:spPr/>
      <dgm:t>
        <a:bodyPr/>
        <a:lstStyle/>
        <a:p>
          <a:endParaRPr lang="en-US"/>
        </a:p>
      </dgm:t>
    </dgm:pt>
    <dgm:pt modelId="{7EE6341E-A795-49CE-B56A-57B48800DD90}" type="sibTrans" cxnId="{D2CB4379-AB6A-4990-8554-A1FDF596BF79}">
      <dgm:prSet/>
      <dgm:spPr/>
      <dgm:t>
        <a:bodyPr/>
        <a:lstStyle/>
        <a:p>
          <a:endParaRPr lang="en-US"/>
        </a:p>
      </dgm:t>
    </dgm:pt>
    <dgm:pt modelId="{241DA994-A34B-4AD2-BBF8-DED54FDF315E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Recruitment</a:t>
          </a:r>
          <a:endParaRPr lang="en-US" dirty="0"/>
        </a:p>
      </dgm:t>
    </dgm:pt>
    <dgm:pt modelId="{7359C1E6-B8E4-4436-BD9D-23FB9BEAE04F}" type="parTrans" cxnId="{4206E2E6-CAD1-4BC9-9F45-A491D4731923}">
      <dgm:prSet/>
      <dgm:spPr/>
      <dgm:t>
        <a:bodyPr/>
        <a:lstStyle/>
        <a:p>
          <a:endParaRPr lang="en-US"/>
        </a:p>
      </dgm:t>
    </dgm:pt>
    <dgm:pt modelId="{282DA19C-DF20-4981-AAEE-042B05E9D616}" type="sibTrans" cxnId="{4206E2E6-CAD1-4BC9-9F45-A491D4731923}">
      <dgm:prSet/>
      <dgm:spPr/>
      <dgm:t>
        <a:bodyPr/>
        <a:lstStyle/>
        <a:p>
          <a:endParaRPr lang="en-US"/>
        </a:p>
      </dgm:t>
    </dgm:pt>
    <dgm:pt modelId="{9253F254-D9D6-4853-9FE5-9A60BED7B192}" type="pres">
      <dgm:prSet presAssocID="{D0499BC8-3FB9-4E2F-AA00-DAB03AA215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60F99E-A23D-4C90-9398-3FD210EB6B27}" type="pres">
      <dgm:prSet presAssocID="{60036492-7C2E-425B-8299-185B2E6A9488}" presName="centerShape" presStyleLbl="node0" presStyleIdx="0" presStyleCnt="1"/>
      <dgm:spPr/>
      <dgm:t>
        <a:bodyPr/>
        <a:lstStyle/>
        <a:p>
          <a:endParaRPr lang="en-US"/>
        </a:p>
      </dgm:t>
    </dgm:pt>
    <dgm:pt modelId="{5F01E07F-686E-469C-9632-B969580A9C1F}" type="pres">
      <dgm:prSet presAssocID="{E37A2F81-8B0C-4398-8984-958C3C717A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9CB97-8AF8-4250-AEB7-3D5AE2D97D97}" type="pres">
      <dgm:prSet presAssocID="{E37A2F81-8B0C-4398-8984-958C3C717AEB}" presName="dummy" presStyleCnt="0"/>
      <dgm:spPr/>
    </dgm:pt>
    <dgm:pt modelId="{E5FDC77F-4B23-4EE1-817A-F37A2A673641}" type="pres">
      <dgm:prSet presAssocID="{FE908B30-E623-44DF-B517-B22D1DE02B1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073E6EF-0339-4A5F-B40F-6FD0333443E1}" type="pres">
      <dgm:prSet presAssocID="{241DA994-A34B-4AD2-BBF8-DED54FDF31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F7A55-1E57-4A4A-8F84-8C752606EDCA}" type="pres">
      <dgm:prSet presAssocID="{241DA994-A34B-4AD2-BBF8-DED54FDF315E}" presName="dummy" presStyleCnt="0"/>
      <dgm:spPr/>
    </dgm:pt>
    <dgm:pt modelId="{9032195B-CDAE-48A1-B215-F7BA56F9D068}" type="pres">
      <dgm:prSet presAssocID="{282DA19C-DF20-4981-AAEE-042B05E9D61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B9908B5-A356-46D8-9983-F5B4F75F2CCF}" type="pres">
      <dgm:prSet presAssocID="{60B5E541-0290-4A07-8ADE-AB7B3FC27231}" presName="node" presStyleLbl="node1" presStyleIdx="2" presStyleCnt="5" custRadScaleRad="100721" custRadScaleInc="-5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F6311-0C74-4EC8-A978-5D9FC25C7F61}" type="pres">
      <dgm:prSet presAssocID="{60B5E541-0290-4A07-8ADE-AB7B3FC27231}" presName="dummy" presStyleCnt="0"/>
      <dgm:spPr/>
    </dgm:pt>
    <dgm:pt modelId="{BBCE7333-857C-4A43-80BB-22E8FC27C357}" type="pres">
      <dgm:prSet presAssocID="{47EE8CAD-04C3-4CD1-BD43-BE50F6D650D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028A5FE-3E9B-437E-B676-4EB44592EC1D}" type="pres">
      <dgm:prSet presAssocID="{9DC8BF95-7929-4BEC-9BD3-168B4272A0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B25C8-783C-4A91-A98C-0FE73FA0E709}" type="pres">
      <dgm:prSet presAssocID="{9DC8BF95-7929-4BEC-9BD3-168B4272A08E}" presName="dummy" presStyleCnt="0"/>
      <dgm:spPr/>
    </dgm:pt>
    <dgm:pt modelId="{4B4424EF-46BB-4B8D-B9C4-E8AB14DD797B}" type="pres">
      <dgm:prSet presAssocID="{A6F08E21-8019-49C7-B72C-F962C146C82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31B6E35-57CF-4E4F-97AA-E2F64AF36968}" type="pres">
      <dgm:prSet presAssocID="{2379866C-E8AB-48FA-9492-9B601FA240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7FDF6-49FF-47BE-85AC-4BE35D5F066B}" type="pres">
      <dgm:prSet presAssocID="{2379866C-E8AB-48FA-9492-9B601FA24069}" presName="dummy" presStyleCnt="0"/>
      <dgm:spPr/>
    </dgm:pt>
    <dgm:pt modelId="{C82F5583-3546-4091-88A6-4F320A4A5A42}" type="pres">
      <dgm:prSet presAssocID="{7EE6341E-A795-49CE-B56A-57B48800DD90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9034A21-39DD-42D7-8B3E-9ADA04317C44}" type="presOf" srcId="{2379866C-E8AB-48FA-9492-9B601FA24069}" destId="{631B6E35-57CF-4E4F-97AA-E2F64AF36968}" srcOrd="0" destOrd="0" presId="urn:microsoft.com/office/officeart/2005/8/layout/radial6"/>
    <dgm:cxn modelId="{267D6738-88C8-41E7-A0B7-985E6423FF43}" type="presOf" srcId="{D0499BC8-3FB9-4E2F-AA00-DAB03AA21576}" destId="{9253F254-D9D6-4853-9FE5-9A60BED7B192}" srcOrd="0" destOrd="0" presId="urn:microsoft.com/office/officeart/2005/8/layout/radial6"/>
    <dgm:cxn modelId="{A81F2432-6D1E-486D-BD10-FCD7A135A9B5}" type="presOf" srcId="{FE908B30-E623-44DF-B517-B22D1DE02B1F}" destId="{E5FDC77F-4B23-4EE1-817A-F37A2A673641}" srcOrd="0" destOrd="0" presId="urn:microsoft.com/office/officeart/2005/8/layout/radial6"/>
    <dgm:cxn modelId="{4206E2E6-CAD1-4BC9-9F45-A491D4731923}" srcId="{60036492-7C2E-425B-8299-185B2E6A9488}" destId="{241DA994-A34B-4AD2-BBF8-DED54FDF315E}" srcOrd="1" destOrd="0" parTransId="{7359C1E6-B8E4-4436-BD9D-23FB9BEAE04F}" sibTransId="{282DA19C-DF20-4981-AAEE-042B05E9D616}"/>
    <dgm:cxn modelId="{04CBCABF-BEE3-423F-93B4-1587AEACF349}" type="presOf" srcId="{47EE8CAD-04C3-4CD1-BD43-BE50F6D650D2}" destId="{BBCE7333-857C-4A43-80BB-22E8FC27C357}" srcOrd="0" destOrd="0" presId="urn:microsoft.com/office/officeart/2005/8/layout/radial6"/>
    <dgm:cxn modelId="{8E99BF37-4498-4F89-9A53-EA509788DE8E}" type="presOf" srcId="{E37A2F81-8B0C-4398-8984-958C3C717AEB}" destId="{5F01E07F-686E-469C-9632-B969580A9C1F}" srcOrd="0" destOrd="0" presId="urn:microsoft.com/office/officeart/2005/8/layout/radial6"/>
    <dgm:cxn modelId="{A55D5D70-1E17-4ACC-8423-2DB5A9E34CE5}" srcId="{60036492-7C2E-425B-8299-185B2E6A9488}" destId="{E37A2F81-8B0C-4398-8984-958C3C717AEB}" srcOrd="0" destOrd="0" parTransId="{1CED5697-AB9B-4F3F-84DB-F63B9A9EA807}" sibTransId="{FE908B30-E623-44DF-B517-B22D1DE02B1F}"/>
    <dgm:cxn modelId="{76B8D605-3EFD-430F-9C20-3A9BEB709E7E}" srcId="{D0499BC8-3FB9-4E2F-AA00-DAB03AA21576}" destId="{60036492-7C2E-425B-8299-185B2E6A9488}" srcOrd="0" destOrd="0" parTransId="{7CFCB6D8-24C2-4570-9941-804AE50F07C8}" sibTransId="{ADF06ECD-B4DC-4D42-B8C5-E0EEDECB7B36}"/>
    <dgm:cxn modelId="{32FD3445-3553-43B1-BBC8-6ED412B75BB8}" type="presOf" srcId="{7EE6341E-A795-49CE-B56A-57B48800DD90}" destId="{C82F5583-3546-4091-88A6-4F320A4A5A42}" srcOrd="0" destOrd="0" presId="urn:microsoft.com/office/officeart/2005/8/layout/radial6"/>
    <dgm:cxn modelId="{E2ACA45C-BB53-401C-94BE-9F54D5816654}" srcId="{60036492-7C2E-425B-8299-185B2E6A9488}" destId="{60B5E541-0290-4A07-8ADE-AB7B3FC27231}" srcOrd="2" destOrd="0" parTransId="{74C6078C-038E-4E23-851E-9D036F87A99A}" sibTransId="{47EE8CAD-04C3-4CD1-BD43-BE50F6D650D2}"/>
    <dgm:cxn modelId="{93C2BAEA-4DEA-4C4F-8878-BFB7F1F9956A}" type="presOf" srcId="{60036492-7C2E-425B-8299-185B2E6A9488}" destId="{B260F99E-A23D-4C90-9398-3FD210EB6B27}" srcOrd="0" destOrd="0" presId="urn:microsoft.com/office/officeart/2005/8/layout/radial6"/>
    <dgm:cxn modelId="{D2CB4379-AB6A-4990-8554-A1FDF596BF79}" srcId="{60036492-7C2E-425B-8299-185B2E6A9488}" destId="{2379866C-E8AB-48FA-9492-9B601FA24069}" srcOrd="4" destOrd="0" parTransId="{5866F125-5B7B-4052-B6E1-23D6CF1562E9}" sibTransId="{7EE6341E-A795-49CE-B56A-57B48800DD90}"/>
    <dgm:cxn modelId="{9CC5565F-5B67-497F-A3D5-7ABCEA9ED241}" srcId="{60036492-7C2E-425B-8299-185B2E6A9488}" destId="{9DC8BF95-7929-4BEC-9BD3-168B4272A08E}" srcOrd="3" destOrd="0" parTransId="{F9E5CD22-0E51-422D-B3CE-6C57E3360DF7}" sibTransId="{A6F08E21-8019-49C7-B72C-F962C146C82F}"/>
    <dgm:cxn modelId="{26653D2F-B99B-44DE-9278-C58B0E467B2F}" type="presOf" srcId="{282DA19C-DF20-4981-AAEE-042B05E9D616}" destId="{9032195B-CDAE-48A1-B215-F7BA56F9D068}" srcOrd="0" destOrd="0" presId="urn:microsoft.com/office/officeart/2005/8/layout/radial6"/>
    <dgm:cxn modelId="{5DE4AFFB-BAD1-42F6-9EEF-4E2098A66E2B}" type="presOf" srcId="{241DA994-A34B-4AD2-BBF8-DED54FDF315E}" destId="{5073E6EF-0339-4A5F-B40F-6FD0333443E1}" srcOrd="0" destOrd="0" presId="urn:microsoft.com/office/officeart/2005/8/layout/radial6"/>
    <dgm:cxn modelId="{7F058686-7808-49C7-94E0-08B9184481FC}" type="presOf" srcId="{60B5E541-0290-4A07-8ADE-AB7B3FC27231}" destId="{BB9908B5-A356-46D8-9983-F5B4F75F2CCF}" srcOrd="0" destOrd="0" presId="urn:microsoft.com/office/officeart/2005/8/layout/radial6"/>
    <dgm:cxn modelId="{26CF3585-68D9-4C6C-B0BD-27A8450D8630}" type="presOf" srcId="{A6F08E21-8019-49C7-B72C-F962C146C82F}" destId="{4B4424EF-46BB-4B8D-B9C4-E8AB14DD797B}" srcOrd="0" destOrd="0" presId="urn:microsoft.com/office/officeart/2005/8/layout/radial6"/>
    <dgm:cxn modelId="{EB4ABF1D-136E-49B0-9AE9-5AE7055D6A4C}" type="presOf" srcId="{9DC8BF95-7929-4BEC-9BD3-168B4272A08E}" destId="{C028A5FE-3E9B-437E-B676-4EB44592EC1D}" srcOrd="0" destOrd="0" presId="urn:microsoft.com/office/officeart/2005/8/layout/radial6"/>
    <dgm:cxn modelId="{B845F1C3-45CA-4E87-8EB6-DD57B0990ED1}" type="presParOf" srcId="{9253F254-D9D6-4853-9FE5-9A60BED7B192}" destId="{B260F99E-A23D-4C90-9398-3FD210EB6B27}" srcOrd="0" destOrd="0" presId="urn:microsoft.com/office/officeart/2005/8/layout/radial6"/>
    <dgm:cxn modelId="{B10F868F-0E79-4C08-AE2D-37D40A6EABE4}" type="presParOf" srcId="{9253F254-D9D6-4853-9FE5-9A60BED7B192}" destId="{5F01E07F-686E-469C-9632-B969580A9C1F}" srcOrd="1" destOrd="0" presId="urn:microsoft.com/office/officeart/2005/8/layout/radial6"/>
    <dgm:cxn modelId="{0A375987-2731-43A0-B573-BB0EFA8CEC03}" type="presParOf" srcId="{9253F254-D9D6-4853-9FE5-9A60BED7B192}" destId="{7769CB97-8AF8-4250-AEB7-3D5AE2D97D97}" srcOrd="2" destOrd="0" presId="urn:microsoft.com/office/officeart/2005/8/layout/radial6"/>
    <dgm:cxn modelId="{F44F23C5-BA48-40A9-A73D-60D9C2A2A0D1}" type="presParOf" srcId="{9253F254-D9D6-4853-9FE5-9A60BED7B192}" destId="{E5FDC77F-4B23-4EE1-817A-F37A2A673641}" srcOrd="3" destOrd="0" presId="urn:microsoft.com/office/officeart/2005/8/layout/radial6"/>
    <dgm:cxn modelId="{7E389C76-0EAF-40A0-B1DC-28B3597949D2}" type="presParOf" srcId="{9253F254-D9D6-4853-9FE5-9A60BED7B192}" destId="{5073E6EF-0339-4A5F-B40F-6FD0333443E1}" srcOrd="4" destOrd="0" presId="urn:microsoft.com/office/officeart/2005/8/layout/radial6"/>
    <dgm:cxn modelId="{A9A909D6-39F4-4E36-9114-E90BC7974C87}" type="presParOf" srcId="{9253F254-D9D6-4853-9FE5-9A60BED7B192}" destId="{F25F7A55-1E57-4A4A-8F84-8C752606EDCA}" srcOrd="5" destOrd="0" presId="urn:microsoft.com/office/officeart/2005/8/layout/radial6"/>
    <dgm:cxn modelId="{A99566D5-50D4-4A44-8779-BD8A8F10F267}" type="presParOf" srcId="{9253F254-D9D6-4853-9FE5-9A60BED7B192}" destId="{9032195B-CDAE-48A1-B215-F7BA56F9D068}" srcOrd="6" destOrd="0" presId="urn:microsoft.com/office/officeart/2005/8/layout/radial6"/>
    <dgm:cxn modelId="{5ECDDF7F-4B73-4079-ACA0-1C4C3A91EAFF}" type="presParOf" srcId="{9253F254-D9D6-4853-9FE5-9A60BED7B192}" destId="{BB9908B5-A356-46D8-9983-F5B4F75F2CCF}" srcOrd="7" destOrd="0" presId="urn:microsoft.com/office/officeart/2005/8/layout/radial6"/>
    <dgm:cxn modelId="{718F0573-BCF1-47AF-AE72-3C79F6B3A0CB}" type="presParOf" srcId="{9253F254-D9D6-4853-9FE5-9A60BED7B192}" destId="{7D5F6311-0C74-4EC8-A978-5D9FC25C7F61}" srcOrd="8" destOrd="0" presId="urn:microsoft.com/office/officeart/2005/8/layout/radial6"/>
    <dgm:cxn modelId="{69A51C4D-A2E7-49FF-9D55-738068268810}" type="presParOf" srcId="{9253F254-D9D6-4853-9FE5-9A60BED7B192}" destId="{BBCE7333-857C-4A43-80BB-22E8FC27C357}" srcOrd="9" destOrd="0" presId="urn:microsoft.com/office/officeart/2005/8/layout/radial6"/>
    <dgm:cxn modelId="{4B0734BE-EE97-4AD4-BA66-0853E2888DCF}" type="presParOf" srcId="{9253F254-D9D6-4853-9FE5-9A60BED7B192}" destId="{C028A5FE-3E9B-437E-B676-4EB44592EC1D}" srcOrd="10" destOrd="0" presId="urn:microsoft.com/office/officeart/2005/8/layout/radial6"/>
    <dgm:cxn modelId="{79452F97-49E0-49E4-AC50-D128152D50EC}" type="presParOf" srcId="{9253F254-D9D6-4853-9FE5-9A60BED7B192}" destId="{8ADB25C8-783C-4A91-A98C-0FE73FA0E709}" srcOrd="11" destOrd="0" presId="urn:microsoft.com/office/officeart/2005/8/layout/radial6"/>
    <dgm:cxn modelId="{6C2980BB-FF57-4286-9085-25BA970C45B3}" type="presParOf" srcId="{9253F254-D9D6-4853-9FE5-9A60BED7B192}" destId="{4B4424EF-46BB-4B8D-B9C4-E8AB14DD797B}" srcOrd="12" destOrd="0" presId="urn:microsoft.com/office/officeart/2005/8/layout/radial6"/>
    <dgm:cxn modelId="{0E187D43-4AB3-4A05-A2DF-6AB8C24CD8A9}" type="presParOf" srcId="{9253F254-D9D6-4853-9FE5-9A60BED7B192}" destId="{631B6E35-57CF-4E4F-97AA-E2F64AF36968}" srcOrd="13" destOrd="0" presId="urn:microsoft.com/office/officeart/2005/8/layout/radial6"/>
    <dgm:cxn modelId="{E3B5E3C9-5309-4037-A96C-6F3E86D8C5B0}" type="presParOf" srcId="{9253F254-D9D6-4853-9FE5-9A60BED7B192}" destId="{F1E7FDF6-49FF-47BE-85AC-4BE35D5F066B}" srcOrd="14" destOrd="0" presId="urn:microsoft.com/office/officeart/2005/8/layout/radial6"/>
    <dgm:cxn modelId="{AA288561-8B70-4DC7-80AC-FFE3000F9A33}" type="presParOf" srcId="{9253F254-D9D6-4853-9FE5-9A60BED7B192}" destId="{C82F5583-3546-4091-88A6-4F320A4A5A4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F5583-3546-4091-88A6-4F320A4A5A42}">
      <dsp:nvSpPr>
        <dsp:cNvPr id="0" name=""/>
        <dsp:cNvSpPr/>
      </dsp:nvSpPr>
      <dsp:spPr>
        <a:xfrm>
          <a:off x="1470705" y="563847"/>
          <a:ext cx="3764189" cy="3764189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424EF-46BB-4B8D-B9C4-E8AB14DD797B}">
      <dsp:nvSpPr>
        <dsp:cNvPr id="0" name=""/>
        <dsp:cNvSpPr/>
      </dsp:nvSpPr>
      <dsp:spPr>
        <a:xfrm>
          <a:off x="1470705" y="563847"/>
          <a:ext cx="3764189" cy="3764189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E7333-857C-4A43-80BB-22E8FC27C357}">
      <dsp:nvSpPr>
        <dsp:cNvPr id="0" name=""/>
        <dsp:cNvSpPr/>
      </dsp:nvSpPr>
      <dsp:spPr>
        <a:xfrm>
          <a:off x="1481865" y="572020"/>
          <a:ext cx="3764189" cy="3764189"/>
        </a:xfrm>
        <a:prstGeom prst="blockArc">
          <a:avLst>
            <a:gd name="adj1" fmla="val 3173817"/>
            <a:gd name="adj2" fmla="val 7585867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2195B-CDAE-48A1-B215-F7BA56F9D068}">
      <dsp:nvSpPr>
        <dsp:cNvPr id="0" name=""/>
        <dsp:cNvSpPr/>
      </dsp:nvSpPr>
      <dsp:spPr>
        <a:xfrm>
          <a:off x="1475090" y="577170"/>
          <a:ext cx="3764189" cy="3764189"/>
        </a:xfrm>
        <a:prstGeom prst="blockArc">
          <a:avLst>
            <a:gd name="adj1" fmla="val 20493773"/>
            <a:gd name="adj2" fmla="val 3157903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DC77F-4B23-4EE1-817A-F37A2A673641}">
      <dsp:nvSpPr>
        <dsp:cNvPr id="0" name=""/>
        <dsp:cNvSpPr/>
      </dsp:nvSpPr>
      <dsp:spPr>
        <a:xfrm>
          <a:off x="1470705" y="563847"/>
          <a:ext cx="3764189" cy="3764189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0F99E-A23D-4C90-9398-3FD210EB6B27}">
      <dsp:nvSpPr>
        <dsp:cNvPr id="0" name=""/>
        <dsp:cNvSpPr/>
      </dsp:nvSpPr>
      <dsp:spPr>
        <a:xfrm>
          <a:off x="2486769" y="1579911"/>
          <a:ext cx="1732061" cy="1732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Standards</a:t>
          </a:r>
          <a:endParaRPr lang="en-US" sz="2300" kern="1200" dirty="0"/>
        </a:p>
      </dsp:txBody>
      <dsp:txXfrm>
        <a:off x="2740423" y="1833565"/>
        <a:ext cx="1224753" cy="1224753"/>
      </dsp:txXfrm>
    </dsp:sp>
    <dsp:sp modelId="{5F01E07F-686E-469C-9632-B969580A9C1F}">
      <dsp:nvSpPr>
        <dsp:cNvPr id="0" name=""/>
        <dsp:cNvSpPr/>
      </dsp:nvSpPr>
      <dsp:spPr>
        <a:xfrm>
          <a:off x="2746578" y="1274"/>
          <a:ext cx="1212443" cy="121244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Preparation</a:t>
          </a:r>
          <a:endParaRPr lang="en-US" sz="1100" kern="1200" dirty="0"/>
        </a:p>
      </dsp:txBody>
      <dsp:txXfrm>
        <a:off x="2924136" y="178832"/>
        <a:ext cx="857327" cy="857327"/>
      </dsp:txXfrm>
    </dsp:sp>
    <dsp:sp modelId="{5073E6EF-0339-4A5F-B40F-6FD0333443E1}">
      <dsp:nvSpPr>
        <dsp:cNvPr id="0" name=""/>
        <dsp:cNvSpPr/>
      </dsp:nvSpPr>
      <dsp:spPr>
        <a:xfrm>
          <a:off x="4495045" y="1271609"/>
          <a:ext cx="1212443" cy="1212443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Recruitment</a:t>
          </a:r>
          <a:endParaRPr lang="en-US" sz="1100" kern="1200" dirty="0"/>
        </a:p>
      </dsp:txBody>
      <dsp:txXfrm>
        <a:off x="4672603" y="1449167"/>
        <a:ext cx="857327" cy="857327"/>
      </dsp:txXfrm>
    </dsp:sp>
    <dsp:sp modelId="{BB9908B5-A356-46D8-9983-F5B4F75F2CCF}">
      <dsp:nvSpPr>
        <dsp:cNvPr id="0" name=""/>
        <dsp:cNvSpPr/>
      </dsp:nvSpPr>
      <dsp:spPr>
        <a:xfrm>
          <a:off x="3866782" y="3314150"/>
          <a:ext cx="1212443" cy="1212443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Hiring and Induction</a:t>
          </a:r>
          <a:endParaRPr lang="en-US" sz="1100" kern="1200" dirty="0"/>
        </a:p>
      </dsp:txBody>
      <dsp:txXfrm>
        <a:off x="4044340" y="3491708"/>
        <a:ext cx="857327" cy="857327"/>
      </dsp:txXfrm>
    </dsp:sp>
    <dsp:sp modelId="{C028A5FE-3E9B-437E-B676-4EB44592EC1D}">
      <dsp:nvSpPr>
        <dsp:cNvPr id="0" name=""/>
        <dsp:cNvSpPr/>
      </dsp:nvSpPr>
      <dsp:spPr>
        <a:xfrm>
          <a:off x="1665966" y="3327055"/>
          <a:ext cx="1212443" cy="1212443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Evaluation and Professional Development</a:t>
          </a:r>
          <a:endParaRPr lang="en-US" sz="1100" kern="1200" dirty="0"/>
        </a:p>
      </dsp:txBody>
      <dsp:txXfrm>
        <a:off x="1843524" y="3504613"/>
        <a:ext cx="857327" cy="857327"/>
      </dsp:txXfrm>
    </dsp:sp>
    <dsp:sp modelId="{631B6E35-57CF-4E4F-97AA-E2F64AF36968}">
      <dsp:nvSpPr>
        <dsp:cNvPr id="0" name=""/>
        <dsp:cNvSpPr/>
      </dsp:nvSpPr>
      <dsp:spPr>
        <a:xfrm>
          <a:off x="998111" y="1271609"/>
          <a:ext cx="1212443" cy="121244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Rewards and Retention</a:t>
          </a:r>
          <a:endParaRPr lang="en-US" sz="1100" kern="1200" dirty="0"/>
        </a:p>
      </dsp:txBody>
      <dsp:txXfrm>
        <a:off x="1175669" y="1449167"/>
        <a:ext cx="857327" cy="85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BF6BE-25BF-4784-8204-FCAA87D877FB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1ACD5-125F-4C2E-8EF2-C3907611B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0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68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09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8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6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96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1ACD5-125F-4C2E-8EF2-C3907611BD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FF9BB9-3F60-4C27-987D-2FB5912B77B6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10B79D-E3D1-4820-9BF9-7CE40699F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Overview of the Texas Teacher and Principal Evaluation Systems</a:t>
            </a:r>
          </a:p>
          <a:p>
            <a:pPr algn="r">
              <a:buNone/>
            </a:pPr>
            <a:endParaRPr lang="en-US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Approach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97000"/>
          <a:ext cx="7239001" cy="4546598"/>
        </p:xfrm>
        <a:graphic>
          <a:graphicData uri="http://schemas.openxmlformats.org/drawingml/2006/table">
            <a:tbl>
              <a:tblPr/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649514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Student Growth Results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(20%)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Observation and Self-Assessment Results (80%)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Distinguished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Improvement Needed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Well Above Expectations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Distinguished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 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Above Expectations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Distinguished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 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 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At Expectations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Distinguished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Improvement Needed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Below Expectations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 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Improvement Needed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9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Well Below Expectations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Accomplished*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Proficient*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Proficient 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Developing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Improvement Needed</a:t>
                      </a:r>
                    </a:p>
                  </a:txBody>
                  <a:tcPr marL="13536" marR="13536" marT="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Principal Evaluation and Support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</a:t>
            </a:r>
          </a:p>
          <a:p>
            <a:r>
              <a:rPr lang="en-US" dirty="0" smtClean="0"/>
              <a:t>Goal-Setting and Progress</a:t>
            </a:r>
          </a:p>
          <a:p>
            <a:r>
              <a:rPr lang="en-US" dirty="0" smtClean="0"/>
              <a:t>Student Growth</a:t>
            </a:r>
          </a:p>
          <a:p>
            <a:pPr lvl="1"/>
            <a:r>
              <a:rPr lang="en-US" dirty="0" smtClean="0"/>
              <a:t>Campus-level value-add scores</a:t>
            </a:r>
          </a:p>
          <a:p>
            <a:pPr lvl="1"/>
            <a:r>
              <a:rPr lang="en-US" dirty="0" smtClean="0"/>
              <a:t>Other measures to be determined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Student Growth increases with tenure in an assignment.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New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Continual improvement of practice</a:t>
            </a:r>
          </a:p>
          <a:p>
            <a:r>
              <a:rPr lang="en-US" dirty="0" smtClean="0"/>
              <a:t>Provide clear, useful and timely feedback that informs professional development</a:t>
            </a:r>
          </a:p>
          <a:p>
            <a:r>
              <a:rPr lang="en-US" dirty="0" smtClean="0"/>
              <a:t>Meaningfully differentiate performance</a:t>
            </a:r>
          </a:p>
          <a:p>
            <a:r>
              <a:rPr lang="en-US" dirty="0" smtClean="0"/>
              <a:t>Use multiple valid measures </a:t>
            </a:r>
          </a:p>
          <a:p>
            <a:r>
              <a:rPr lang="en-US" dirty="0" smtClean="0"/>
              <a:t>Evaluate teachers and principals on a regular basis</a:t>
            </a:r>
          </a:p>
          <a:p>
            <a:r>
              <a:rPr lang="en-US" dirty="0" smtClean="0"/>
              <a:t>Place personnel in the best position to succeed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95400" y="1600200"/>
          <a:ext cx="670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10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Supporting Effective Principals and Teachers on Every Campus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Three Keys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 and Timely</a:t>
            </a:r>
          </a:p>
          <a:p>
            <a:r>
              <a:rPr lang="en-US" dirty="0" smtClean="0"/>
              <a:t>Ongoing</a:t>
            </a:r>
          </a:p>
          <a:p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2013 and Spring 2014</a:t>
            </a:r>
          </a:p>
          <a:p>
            <a:pPr lvl="1" eaLnBrk="1" hangingPunct="1"/>
            <a:r>
              <a:rPr lang="en-US" dirty="0" smtClean="0"/>
              <a:t>Selection of 65 volunteer pilot districts</a:t>
            </a:r>
          </a:p>
          <a:p>
            <a:pPr lvl="1" eaLnBrk="1" hangingPunct="1"/>
            <a:r>
              <a:rPr lang="en-US" dirty="0" smtClean="0"/>
              <a:t>Working with teacher and principal steering committees – standards, rubric and system</a:t>
            </a:r>
          </a:p>
          <a:p>
            <a:pPr lvl="1" eaLnBrk="1" hangingPunct="1"/>
            <a:r>
              <a:rPr lang="en-US" dirty="0" smtClean="0"/>
              <a:t>Finalize guidelines for pilot evaluation systems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Summer 2014</a:t>
            </a:r>
          </a:p>
          <a:p>
            <a:pPr lvl="1" eaLnBrk="1" hangingPunct="1"/>
            <a:r>
              <a:rPr lang="en-US" dirty="0" smtClean="0"/>
              <a:t>Conduct trainings with pilot districts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New Evaluations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2014</a:t>
            </a:r>
          </a:p>
          <a:p>
            <a:pPr lvl="1" eaLnBrk="1" hangingPunct="1"/>
            <a:r>
              <a:rPr lang="en-US" dirty="0" smtClean="0"/>
              <a:t>Rollout of new evaluation systems in pilot districts</a:t>
            </a:r>
          </a:p>
          <a:p>
            <a:pPr lvl="1" eaLnBrk="1" hangingPunct="1"/>
            <a:r>
              <a:rPr lang="en-US" dirty="0" smtClean="0"/>
              <a:t>Begin redesign of ILD</a:t>
            </a:r>
          </a:p>
          <a:p>
            <a:r>
              <a:rPr lang="en-US" dirty="0"/>
              <a:t>Spring </a:t>
            </a:r>
            <a:r>
              <a:rPr lang="en-US" dirty="0" smtClean="0"/>
              <a:t>through Summer 2015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evisions </a:t>
            </a:r>
            <a:r>
              <a:rPr lang="en-US" dirty="0"/>
              <a:t>to evaluation systems based on </a:t>
            </a:r>
            <a:r>
              <a:rPr lang="en-US" dirty="0" smtClean="0"/>
              <a:t>pilot feedback and validity studies</a:t>
            </a:r>
            <a:endParaRPr lang="en-US" dirty="0"/>
          </a:p>
          <a:p>
            <a:pPr eaLnBrk="1" hangingPunct="1"/>
            <a:r>
              <a:rPr lang="en-US" dirty="0" smtClean="0"/>
              <a:t>Spring 2015</a:t>
            </a:r>
          </a:p>
          <a:p>
            <a:pPr lvl="1" eaLnBrk="1" hangingPunct="1"/>
            <a:r>
              <a:rPr lang="en-US" dirty="0" smtClean="0"/>
              <a:t>Begin train-the-trainer sessions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New Evaluations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Summer 2015</a:t>
            </a:r>
          </a:p>
          <a:p>
            <a:pPr lvl="1" eaLnBrk="1" hangingPunct="1"/>
            <a:r>
              <a:rPr lang="en-US" dirty="0" smtClean="0"/>
              <a:t>Refinement year trainings on new evaluation system (approximately 200 districts total)</a:t>
            </a:r>
          </a:p>
          <a:p>
            <a:pPr lvl="1" eaLnBrk="1" hangingPunct="1"/>
            <a:r>
              <a:rPr lang="en-US" dirty="0" smtClean="0"/>
              <a:t>Replace old ILD with redesigned ILD</a:t>
            </a:r>
          </a:p>
          <a:p>
            <a:pPr eaLnBrk="1" hangingPunct="1"/>
            <a:r>
              <a:rPr lang="en-US" dirty="0" smtClean="0"/>
              <a:t>2015-2016</a:t>
            </a:r>
          </a:p>
          <a:p>
            <a:pPr lvl="1" eaLnBrk="1" hangingPunct="1"/>
            <a:r>
              <a:rPr lang="en-US" dirty="0" smtClean="0"/>
              <a:t>Refinement year</a:t>
            </a:r>
          </a:p>
          <a:p>
            <a:r>
              <a:rPr lang="en-US" dirty="0" smtClean="0"/>
              <a:t>2016-2017 </a:t>
            </a:r>
          </a:p>
          <a:p>
            <a:pPr lvl="1"/>
            <a:r>
              <a:rPr lang="en-US" dirty="0" smtClean="0"/>
              <a:t>Statewide Rollout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New Evaluations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Texas Teacher Evaluation and Support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</a:t>
            </a:r>
          </a:p>
          <a:p>
            <a:r>
              <a:rPr lang="en-US" dirty="0" smtClean="0"/>
              <a:t>Self Assessment and Goal-Setting Process</a:t>
            </a:r>
          </a:p>
          <a:p>
            <a:r>
              <a:rPr lang="en-US" dirty="0" smtClean="0"/>
              <a:t>Student Growth</a:t>
            </a:r>
          </a:p>
          <a:p>
            <a:pPr lvl="2"/>
            <a:r>
              <a:rPr lang="en-US" dirty="0" smtClean="0"/>
              <a:t>Value-add scores</a:t>
            </a:r>
          </a:p>
          <a:p>
            <a:pPr lvl="2"/>
            <a:r>
              <a:rPr lang="en-US" dirty="0" smtClean="0"/>
              <a:t>Portfolios</a:t>
            </a:r>
          </a:p>
          <a:p>
            <a:pPr lvl="2"/>
            <a:r>
              <a:rPr lang="en-US" dirty="0" smtClean="0"/>
              <a:t>Student Learning Objectives</a:t>
            </a:r>
          </a:p>
          <a:p>
            <a:pPr lvl="2"/>
            <a:r>
              <a:rPr lang="en-US" dirty="0" smtClean="0"/>
              <a:t>District Pre and Post tests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Learning Objectives</a:t>
            </a:r>
          </a:p>
          <a:p>
            <a:r>
              <a:rPr lang="en-US" dirty="0" smtClean="0"/>
              <a:t>Portfolios</a:t>
            </a:r>
          </a:p>
          <a:p>
            <a:r>
              <a:rPr lang="en-US" dirty="0" smtClean="0"/>
              <a:t>District pre- and post-tests</a:t>
            </a:r>
          </a:p>
          <a:p>
            <a:r>
              <a:rPr lang="en-US" dirty="0" smtClean="0"/>
              <a:t>Value-add measure</a:t>
            </a:r>
          </a:p>
          <a:p>
            <a:endParaRPr lang="en-US" dirty="0" smtClean="0"/>
          </a:p>
          <a:p>
            <a:r>
              <a:rPr lang="en-US" dirty="0" smtClean="0"/>
              <a:t>Student growth data, like observation feedback, is for the purposes of making more informed professional development decisions.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705</TotalTime>
  <Words>352</Words>
  <Application>Microsoft Office PowerPoint</Application>
  <PresentationFormat>On-screen Show (4:3)</PresentationFormat>
  <Paragraphs>116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Gill Sans MT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Three Keys of Evaluation</vt:lpstr>
      <vt:lpstr>New Evaluations Systems</vt:lpstr>
      <vt:lpstr>New Evaluations Systems</vt:lpstr>
      <vt:lpstr>New Evaluations Systems</vt:lpstr>
      <vt:lpstr>Texas Teacher Evaluation and Support System</vt:lpstr>
      <vt:lpstr>PowerPoint Presentation</vt:lpstr>
      <vt:lpstr>Student Growth </vt:lpstr>
      <vt:lpstr>Matrix Approach</vt:lpstr>
      <vt:lpstr>Principal Evaluation and Support System</vt:lpstr>
      <vt:lpstr>Objectives of the New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mbaxter</dc:creator>
  <cp:lastModifiedBy>Regal, Tim</cp:lastModifiedBy>
  <cp:revision>58</cp:revision>
  <dcterms:created xsi:type="dcterms:W3CDTF">2013-12-12T15:28:51Z</dcterms:created>
  <dcterms:modified xsi:type="dcterms:W3CDTF">2014-10-16T18:04:10Z</dcterms:modified>
</cp:coreProperties>
</file>